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9388475" cy="71024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8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4AD-E830-468A-9B8F-2E0BCF1F1AAE}" type="datetimeFigureOut">
              <a:rPr kumimoji="1" lang="ja-JP" altLang="en-US" smtClean="0"/>
              <a:t>2019/1/1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5304-DF16-4347-9310-5CE9A4DF0A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62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4AD-E830-468A-9B8F-2E0BCF1F1AAE}" type="datetimeFigureOut">
              <a:rPr kumimoji="1" lang="ja-JP" altLang="en-US" smtClean="0"/>
              <a:t>2019/1/1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5304-DF16-4347-9310-5CE9A4DF0A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5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4AD-E830-468A-9B8F-2E0BCF1F1AAE}" type="datetimeFigureOut">
              <a:rPr kumimoji="1" lang="ja-JP" altLang="en-US" smtClean="0"/>
              <a:t>2019/1/1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5304-DF16-4347-9310-5CE9A4DF0A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85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4AD-E830-468A-9B8F-2E0BCF1F1AAE}" type="datetimeFigureOut">
              <a:rPr kumimoji="1" lang="ja-JP" altLang="en-US" smtClean="0"/>
              <a:t>2019/1/1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5304-DF16-4347-9310-5CE9A4DF0A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66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4AD-E830-468A-9B8F-2E0BCF1F1AAE}" type="datetimeFigureOut">
              <a:rPr kumimoji="1" lang="ja-JP" altLang="en-US" smtClean="0"/>
              <a:t>2019/1/1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5304-DF16-4347-9310-5CE9A4DF0A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58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4AD-E830-468A-9B8F-2E0BCF1F1AAE}" type="datetimeFigureOut">
              <a:rPr kumimoji="1" lang="ja-JP" altLang="en-US" smtClean="0"/>
              <a:t>2019/1/1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5304-DF16-4347-9310-5CE9A4DF0A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50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4AD-E830-468A-9B8F-2E0BCF1F1AAE}" type="datetimeFigureOut">
              <a:rPr kumimoji="1" lang="ja-JP" altLang="en-US" smtClean="0"/>
              <a:t>2019/1/1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5304-DF16-4347-9310-5CE9A4DF0A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68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4AD-E830-468A-9B8F-2E0BCF1F1AAE}" type="datetimeFigureOut">
              <a:rPr kumimoji="1" lang="ja-JP" altLang="en-US" smtClean="0"/>
              <a:t>2019/1/1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5304-DF16-4347-9310-5CE9A4DF0A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19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4AD-E830-468A-9B8F-2E0BCF1F1AAE}" type="datetimeFigureOut">
              <a:rPr kumimoji="1" lang="ja-JP" altLang="en-US" smtClean="0"/>
              <a:t>2019/1/1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5304-DF16-4347-9310-5CE9A4DF0A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88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4AD-E830-468A-9B8F-2E0BCF1F1AAE}" type="datetimeFigureOut">
              <a:rPr kumimoji="1" lang="ja-JP" altLang="en-US" smtClean="0"/>
              <a:t>2019/1/1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5304-DF16-4347-9310-5CE9A4DF0A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32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4AD-E830-468A-9B8F-2E0BCF1F1AAE}" type="datetimeFigureOut">
              <a:rPr kumimoji="1" lang="ja-JP" altLang="en-US" smtClean="0"/>
              <a:t>2019/1/1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5304-DF16-4347-9310-5CE9A4DF0A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0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94AD-E830-468A-9B8F-2E0BCF1F1AAE}" type="datetimeFigureOut">
              <a:rPr kumimoji="1" lang="ja-JP" altLang="en-US" smtClean="0"/>
              <a:t>2019/1/1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45304-DF16-4347-9310-5CE9A4DF0A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4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78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はあとほっと　北区栄町４２－２　</a:t>
            </a:r>
            <a:r>
              <a:rPr kumimoji="1" lang="en-US" altLang="ja-JP" sz="2700" dirty="0"/>
              <a:t>2019</a:t>
            </a:r>
            <a:r>
              <a:rPr kumimoji="1" lang="ja-JP" altLang="en-US" sz="2700" dirty="0"/>
              <a:t>年</a:t>
            </a:r>
            <a:r>
              <a:rPr kumimoji="1" lang="en-US" altLang="ja-JP" sz="2700" dirty="0"/>
              <a:t>1</a:t>
            </a:r>
            <a:r>
              <a:rPr kumimoji="1" lang="ja-JP" altLang="en-US" sz="2700" dirty="0"/>
              <a:t>月引っ越しました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38200" y="1178169"/>
            <a:ext cx="10515600" cy="4998794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8169"/>
            <a:ext cx="10515600" cy="531055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441938" y="1266092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03885" y="126609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２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28842" y="126609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45173" y="383344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43396" y="380712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55698" y="383344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811849" y="380712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027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3192" y="4771"/>
            <a:ext cx="11061092" cy="685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8471" t="11964" r="15867" b="27735"/>
          <a:stretch/>
        </p:blipFill>
        <p:spPr>
          <a:xfrm>
            <a:off x="0" y="1"/>
            <a:ext cx="1318847" cy="1143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20669" t="920" r="10774" b="10446"/>
          <a:stretch/>
        </p:blipFill>
        <p:spPr>
          <a:xfrm>
            <a:off x="2573003" y="738554"/>
            <a:ext cx="764932" cy="116245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/>
          <a:srcRect l="12354" t="8288" r="8371"/>
          <a:stretch/>
        </p:blipFill>
        <p:spPr>
          <a:xfrm>
            <a:off x="2727297" y="3152132"/>
            <a:ext cx="837640" cy="88353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/>
          <a:srcRect l="24978" t="2958" r="5537" b="24261"/>
          <a:stretch/>
        </p:blipFill>
        <p:spPr>
          <a:xfrm>
            <a:off x="5799557" y="4198327"/>
            <a:ext cx="771203" cy="923191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10037677" y="3703757"/>
            <a:ext cx="917733" cy="1354014"/>
          </a:xfrm>
          <a:prstGeom prst="wedgeRoundRectCallout">
            <a:avLst>
              <a:gd name="adj1" fmla="val -185457"/>
              <a:gd name="adj2" fmla="val 91024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0065" y="3703758"/>
            <a:ext cx="915400" cy="135401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/>
          <a:srcRect b="42358"/>
          <a:stretch/>
        </p:blipFill>
        <p:spPr>
          <a:xfrm>
            <a:off x="7834687" y="4316983"/>
            <a:ext cx="1462880" cy="101994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9634" y="5107736"/>
            <a:ext cx="549297" cy="67565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923192" y="0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39134" y="5715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２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92619" y="280471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9317" y="378639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612510" y="336950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71842" y="418620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96397" y="418620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７</a:t>
            </a:r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1F7E7037-0ECE-4BEE-81E3-9531C5871A9D}"/>
              </a:ext>
            </a:extLst>
          </p:cNvPr>
          <p:cNvSpPr/>
          <p:nvPr/>
        </p:nvSpPr>
        <p:spPr>
          <a:xfrm rot="2744975">
            <a:off x="752595" y="2456352"/>
            <a:ext cx="4042596" cy="30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A6961EC4-61E5-4F06-BAFA-4F71F191FF14}"/>
              </a:ext>
            </a:extLst>
          </p:cNvPr>
          <p:cNvSpPr/>
          <p:nvPr/>
        </p:nvSpPr>
        <p:spPr>
          <a:xfrm>
            <a:off x="6541327" y="5769611"/>
            <a:ext cx="2069936" cy="305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A7B5D972-603B-4353-9C5B-CF6CB1E6CC28}"/>
              </a:ext>
            </a:extLst>
          </p:cNvPr>
          <p:cNvSpPr/>
          <p:nvPr/>
        </p:nvSpPr>
        <p:spPr>
          <a:xfrm rot="2442544">
            <a:off x="3904970" y="4792772"/>
            <a:ext cx="2758454" cy="310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E879E39A-B304-4568-8C5D-580C191A7B53}"/>
              </a:ext>
            </a:extLst>
          </p:cNvPr>
          <p:cNvSpPr/>
          <p:nvPr/>
        </p:nvSpPr>
        <p:spPr>
          <a:xfrm rot="18270260">
            <a:off x="8579279" y="5723750"/>
            <a:ext cx="397834" cy="233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CD897A37-5C64-4772-9F64-4D97E1D7DE57}"/>
              </a:ext>
            </a:extLst>
          </p:cNvPr>
          <p:cNvSpPr/>
          <p:nvPr/>
        </p:nvSpPr>
        <p:spPr>
          <a:xfrm rot="10610171">
            <a:off x="8102580" y="5608222"/>
            <a:ext cx="769780" cy="163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5C858773-2ADE-41A8-AC40-878D8596BBB3}"/>
              </a:ext>
            </a:extLst>
          </p:cNvPr>
          <p:cNvSpPr/>
          <p:nvPr/>
        </p:nvSpPr>
        <p:spPr>
          <a:xfrm rot="8642672">
            <a:off x="7537740" y="5065520"/>
            <a:ext cx="397834" cy="233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47FBB0BF-B04A-4FB9-82FF-EDC7B71453FA}"/>
              </a:ext>
            </a:extLst>
          </p:cNvPr>
          <p:cNvSpPr/>
          <p:nvPr/>
        </p:nvSpPr>
        <p:spPr>
          <a:xfrm rot="13355183">
            <a:off x="7772925" y="5388071"/>
            <a:ext cx="397834" cy="222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749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</Words>
  <Application>Microsoft Office PowerPoint</Application>
  <PresentationFormat>ワイド画面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はあとほっと　北区栄町４２－２　2019年1月引っ越しました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はあとほっと　北区栄町４２－２　2019年1月引っ越しました</dc:title>
  <dc:creator>Owner</dc:creator>
  <cp:lastModifiedBy>昌子 米本</cp:lastModifiedBy>
  <cp:revision>14</cp:revision>
  <cp:lastPrinted>2018-12-28T12:37:57Z</cp:lastPrinted>
  <dcterms:created xsi:type="dcterms:W3CDTF">2018-12-28T08:53:06Z</dcterms:created>
  <dcterms:modified xsi:type="dcterms:W3CDTF">2019-01-01T03:31:11Z</dcterms:modified>
</cp:coreProperties>
</file>