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ako yonemoto" userId="99059057543689d2" providerId="LiveId" clId="{E12276FA-863F-43FC-AF80-4F2D5893223F}"/>
    <pc:docChg chg="modSld">
      <pc:chgData name="masako yonemoto" userId="99059057543689d2" providerId="LiveId" clId="{E12276FA-863F-43FC-AF80-4F2D5893223F}" dt="2020-11-03T02:52:50.824" v="0" actId="1076"/>
      <pc:docMkLst>
        <pc:docMk/>
      </pc:docMkLst>
      <pc:sldChg chg="modSp mod">
        <pc:chgData name="masako yonemoto" userId="99059057543689d2" providerId="LiveId" clId="{E12276FA-863F-43FC-AF80-4F2D5893223F}" dt="2020-11-03T02:52:50.824" v="0" actId="1076"/>
        <pc:sldMkLst>
          <pc:docMk/>
          <pc:sldMk cId="1998370898" sldId="258"/>
        </pc:sldMkLst>
        <pc:picChg chg="mod">
          <ac:chgData name="masako yonemoto" userId="99059057543689d2" providerId="LiveId" clId="{E12276FA-863F-43FC-AF80-4F2D5893223F}" dt="2020-11-03T02:52:50.824" v="0" actId="1076"/>
          <ac:picMkLst>
            <pc:docMk/>
            <pc:sldMk cId="1998370898" sldId="258"/>
            <ac:picMk id="3" creationId="{7B7D0E1B-F261-4ED3-8193-8FACE35BC65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0682EF-97B9-4FD2-BF8E-E27464AD9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DAF9CA5-BE3A-4519-84C4-5556FDAB1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38160D-9AEA-4FE0-BE54-F39912E5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A4B2-7A80-48D4-9EA4-B4C20EA27BEE}" type="datetimeFigureOut">
              <a:rPr kumimoji="1" lang="ja-JP" altLang="en-US" smtClean="0"/>
              <a:t>2020/11/3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BD0AC3-7218-47DE-88FB-8A195B91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BA8A6B-0386-4D36-8B42-F9B088E5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0EB6-C850-4E08-B132-539CE37AE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98EEC6-38E2-4C0F-B0D9-6D2BE4F8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763B936-707E-43A0-97D9-521E8D922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AFF1C1-A570-47E3-9C36-DE5E472D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A4B2-7A80-48D4-9EA4-B4C20EA27BEE}" type="datetimeFigureOut">
              <a:rPr kumimoji="1" lang="ja-JP" altLang="en-US" smtClean="0"/>
              <a:t>2020/11/3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53DF69-92CB-434F-862C-DB4970D0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3D1177-C8F0-434F-9F15-D4C6D40D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0EB6-C850-4E08-B132-539CE37AE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1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BCC9A51-3AD2-4280-B4D2-9124E0070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537439-AA9E-4D89-90E7-2F94A60EF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0F7F80-F729-4508-AF67-91D54719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A4B2-7A80-48D4-9EA4-B4C20EA27BEE}" type="datetimeFigureOut">
              <a:rPr kumimoji="1" lang="ja-JP" altLang="en-US" smtClean="0"/>
              <a:t>2020/11/3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BE6FD2-8FAE-4350-B23C-21D08DB6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456D8D-E115-43C9-AA2D-8CD45227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0EB6-C850-4E08-B132-539CE37AE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88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8AE14A-49A1-4705-BFC0-85758BA2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77FE33-1C37-4539-BF0F-37E0731D5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BA39F9-4F2F-4C37-924F-85BEF66C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A4B2-7A80-48D4-9EA4-B4C20EA27BEE}" type="datetimeFigureOut">
              <a:rPr kumimoji="1" lang="ja-JP" altLang="en-US" smtClean="0"/>
              <a:t>2020/11/3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2A5679-E558-4C7F-B794-57D6C4C3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4B3164-2375-478B-A319-A2A72F98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0EB6-C850-4E08-B132-539CE37AE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67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164233-35E0-4FCC-82E2-ABB4EA04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3AE43C-B8B5-46A8-96D3-2AD4D45A5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283A31-8967-4C0F-8BC2-66687548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A4B2-7A80-48D4-9EA4-B4C20EA27BEE}" type="datetimeFigureOut">
              <a:rPr kumimoji="1" lang="ja-JP" altLang="en-US" smtClean="0"/>
              <a:t>2020/11/3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A5901F-F26F-48B2-8E9C-5458F521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949AF4-CEDC-4C7E-993E-7AB99C85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0EB6-C850-4E08-B132-539CE37AE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78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F4267A-4A11-459C-8461-C97B868A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2794E5-8792-4110-A980-A40883456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61F3A5-5A56-44D9-AF5B-01ED5EF83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DA07AE-3860-459E-AC2B-219B9268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A4B2-7A80-48D4-9EA4-B4C20EA27BEE}" type="datetimeFigureOut">
              <a:rPr kumimoji="1" lang="ja-JP" altLang="en-US" smtClean="0"/>
              <a:t>2020/11/3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FE4A22-E585-421C-8B04-23C7E317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F3150C-E2EE-48C1-B832-754FD894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0EB6-C850-4E08-B132-539CE37AE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13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C3C8E-A470-46FF-8E13-DBC0701E6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E6E831-9AB5-4F5F-9022-5EF4A8063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4BF991-1107-4CB6-8501-FA51867A9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B6BB3DB-C45E-4E3E-865D-21EFBE54B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F374EBD-F42D-437A-9A3C-C0FB29631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56808FE-D05C-41EE-A704-714A93F4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A4B2-7A80-48D4-9EA4-B4C20EA27BEE}" type="datetimeFigureOut">
              <a:rPr kumimoji="1" lang="ja-JP" altLang="en-US" smtClean="0"/>
              <a:t>2020/11/3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D643473-A852-46EB-9902-4A523D47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9DFB540-1495-46B1-94E5-BA8DEE2D6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0EB6-C850-4E08-B132-539CE37AE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10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76E2DC-71CE-437A-996A-25B583BC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9DC7C62-646C-4C1D-AE56-E2D6C9CE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A4B2-7A80-48D4-9EA4-B4C20EA27BEE}" type="datetimeFigureOut">
              <a:rPr kumimoji="1" lang="ja-JP" altLang="en-US" smtClean="0"/>
              <a:t>2020/11/3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D11FF9D-41E1-46EB-B595-E3D5D7E7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DF02A73-A633-4D98-95CE-E16FA9C7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0EB6-C850-4E08-B132-539CE37AE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42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6459A58-371A-4A53-AECE-B6705ABA0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A4B2-7A80-48D4-9EA4-B4C20EA27BEE}" type="datetimeFigureOut">
              <a:rPr kumimoji="1" lang="ja-JP" altLang="en-US" smtClean="0"/>
              <a:t>2020/11/3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6C910-1D27-4F51-8013-DF84D15A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232E1C-B14F-44E5-8DCB-4C9820FF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0EB6-C850-4E08-B132-539CE37AE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7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32C854-61B7-451A-B00F-87DDC2FB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351F50-6DF4-4EB0-808D-1DBEF1CE1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F7764C-738F-4AFA-809E-E16A40B8A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3CF840-EE8E-474F-BDAC-B431CCA3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A4B2-7A80-48D4-9EA4-B4C20EA27BEE}" type="datetimeFigureOut">
              <a:rPr kumimoji="1" lang="ja-JP" altLang="en-US" smtClean="0"/>
              <a:t>2020/11/3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73883A-D5E7-466B-B472-354738AF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CD0140-693A-4D9C-82CF-75DDD588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0EB6-C850-4E08-B132-539CE37AE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90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BA95D2-0E6C-4707-B6F5-236FAF1B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61660F-8BC6-472B-8F58-32C2F37F2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17E78A-6905-4678-979B-BE95E2AB8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C70E59-5E2E-44C1-B963-5ABB341F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A4B2-7A80-48D4-9EA4-B4C20EA27BEE}" type="datetimeFigureOut">
              <a:rPr kumimoji="1" lang="ja-JP" altLang="en-US" smtClean="0"/>
              <a:t>2020/11/3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FF2D97-77E5-4C12-AF10-40BD22FC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7106EFD-EB09-4EFA-88A5-CBDC456A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0EB6-C850-4E08-B132-539CE37AE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46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1303BD8-6F0F-43E4-8409-000C610D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8154319-F325-46D3-81AD-7B13A241F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EC2011-284A-43BB-AED7-5C0238812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8A4B2-7A80-48D4-9EA4-B4C20EA27BEE}" type="datetimeFigureOut">
              <a:rPr kumimoji="1" lang="ja-JP" altLang="en-US" smtClean="0"/>
              <a:t>2020/11/3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31F2CB-D4AE-4AAD-9115-F3536F30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192050-2122-4793-8CD8-7BF25A7D2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F0EB6-C850-4E08-B132-539CE37AE9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765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7D0E1B-F261-4ED3-8193-8FACE35BC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8" b="21850"/>
          <a:stretch/>
        </p:blipFill>
        <p:spPr>
          <a:xfrm>
            <a:off x="810705" y="47134"/>
            <a:ext cx="10249925" cy="664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70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masako yonemoto</dc:creator>
  <cp:lastModifiedBy>masako yonemoto</cp:lastModifiedBy>
  <cp:revision>1</cp:revision>
  <dcterms:created xsi:type="dcterms:W3CDTF">2020-11-03T02:49:16Z</dcterms:created>
  <dcterms:modified xsi:type="dcterms:W3CDTF">2020-11-03T02:59:31Z</dcterms:modified>
</cp:coreProperties>
</file>